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9" r:id="rId5"/>
    <p:sldId id="259" r:id="rId6"/>
    <p:sldId id="258" r:id="rId7"/>
    <p:sldId id="261" r:id="rId8"/>
    <p:sldId id="262" r:id="rId9"/>
    <p:sldId id="267" r:id="rId10"/>
    <p:sldId id="266" r:id="rId11"/>
    <p:sldId id="265" r:id="rId12"/>
    <p:sldId id="264" r:id="rId13"/>
    <p:sldId id="263" r:id="rId14"/>
    <p:sldId id="268" r:id="rId15"/>
    <p:sldId id="270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Km+NyJt74nK1Am59u8Dutw==" hashData="qeZD2p0+QTHcprieOr5/MpaSBhs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105" autoAdjust="0"/>
  </p:normalViewPr>
  <p:slideViewPr>
    <p:cSldViewPr>
      <p:cViewPr varScale="1">
        <p:scale>
          <a:sx n="60" d="100"/>
          <a:sy n="60" d="100"/>
        </p:scale>
        <p:origin x="-156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36C74-FC9D-4A8E-95E9-9B5917C436F1}" type="datetimeFigureOut">
              <a:rPr lang="tr-TR" smtClean="0"/>
              <a:t>24.2.2013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F08BD-5EB2-4B05-9FAD-A69FBBF2A2A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78481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36C74-FC9D-4A8E-95E9-9B5917C436F1}" type="datetimeFigureOut">
              <a:rPr lang="tr-TR" smtClean="0"/>
              <a:t>24.2.2013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F08BD-5EB2-4B05-9FAD-A69FBBF2A2A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54222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36C74-FC9D-4A8E-95E9-9B5917C436F1}" type="datetimeFigureOut">
              <a:rPr lang="tr-TR" smtClean="0"/>
              <a:t>24.2.2013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F08BD-5EB2-4B05-9FAD-A69FBBF2A2A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23758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36C74-FC9D-4A8E-95E9-9B5917C436F1}" type="datetimeFigureOut">
              <a:rPr lang="tr-TR" smtClean="0"/>
              <a:t>24.2.2013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F08BD-5EB2-4B05-9FAD-A69FBBF2A2A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44007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36C74-FC9D-4A8E-95E9-9B5917C436F1}" type="datetimeFigureOut">
              <a:rPr lang="tr-TR" smtClean="0"/>
              <a:t>24.2.2013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F08BD-5EB2-4B05-9FAD-A69FBBF2A2A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80261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36C74-FC9D-4A8E-95E9-9B5917C436F1}" type="datetimeFigureOut">
              <a:rPr lang="tr-TR" smtClean="0"/>
              <a:t>24.2.2013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F08BD-5EB2-4B05-9FAD-A69FBBF2A2A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26675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36C74-FC9D-4A8E-95E9-9B5917C436F1}" type="datetimeFigureOut">
              <a:rPr lang="tr-TR" smtClean="0"/>
              <a:t>24.2.2013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F08BD-5EB2-4B05-9FAD-A69FBBF2A2A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21938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36C74-FC9D-4A8E-95E9-9B5917C436F1}" type="datetimeFigureOut">
              <a:rPr lang="tr-TR" smtClean="0"/>
              <a:t>24.2.2013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F08BD-5EB2-4B05-9FAD-A69FBBF2A2A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026911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36C74-FC9D-4A8E-95E9-9B5917C436F1}" type="datetimeFigureOut">
              <a:rPr lang="tr-TR" smtClean="0"/>
              <a:t>24.2.2013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F08BD-5EB2-4B05-9FAD-A69FBBF2A2A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82192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36C74-FC9D-4A8E-95E9-9B5917C436F1}" type="datetimeFigureOut">
              <a:rPr lang="tr-TR" smtClean="0"/>
              <a:t>24.2.2013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F08BD-5EB2-4B05-9FAD-A69FBBF2A2A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20079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36C74-FC9D-4A8E-95E9-9B5917C436F1}" type="datetimeFigureOut">
              <a:rPr lang="tr-TR" smtClean="0"/>
              <a:t>24.2.2013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F08BD-5EB2-4B05-9FAD-A69FBBF2A2A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99369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E36C74-FC9D-4A8E-95E9-9B5917C436F1}" type="datetimeFigureOut">
              <a:rPr lang="tr-TR" smtClean="0"/>
              <a:t>24.2.2013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7F08BD-5EB2-4B05-9FAD-A69FBBF2A2A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57703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826864" y="188640"/>
            <a:ext cx="7709829" cy="258532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5400" b="1" dirty="0" smtClean="0"/>
              <a:t>GEOMETRİK CİSİMLERİN </a:t>
            </a:r>
          </a:p>
          <a:p>
            <a:pPr algn="ctr"/>
            <a:r>
              <a:rPr lang="tr-TR" sz="5400" b="1" dirty="0" smtClean="0"/>
              <a:t>(YAPILARIN)</a:t>
            </a:r>
          </a:p>
          <a:p>
            <a:pPr algn="ctr"/>
            <a:r>
              <a:rPr lang="tr-TR" sz="5400" b="1" dirty="0" smtClean="0"/>
              <a:t> GÖRÜNÜMLERİNİ ÇİZME</a:t>
            </a:r>
            <a:endParaRPr lang="tr-TR" sz="5400" b="1" dirty="0"/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3131840" y="2824744"/>
            <a:ext cx="914400" cy="914400"/>
          </a:xfrm>
          <a:prstGeom prst="cube">
            <a:avLst>
              <a:gd name="adj" fmla="val 25000"/>
            </a:avLst>
          </a:prstGeom>
          <a:solidFill>
            <a:srgbClr val="969696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r-TR"/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5148064" y="2824744"/>
            <a:ext cx="914400" cy="914400"/>
          </a:xfrm>
          <a:prstGeom prst="cube">
            <a:avLst>
              <a:gd name="adj" fmla="val 25000"/>
            </a:avLst>
          </a:prstGeom>
          <a:solidFill>
            <a:srgbClr val="969696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r-TR"/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162545" y="4018380"/>
            <a:ext cx="8763000" cy="2667000"/>
          </a:xfrm>
          <a:prstGeom prst="wedgeRectCallout">
            <a:avLst>
              <a:gd name="adj1" fmla="val -1241"/>
              <a:gd name="adj2" fmla="val -29463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tr-TR" sz="3200" b="1" dirty="0"/>
              <a:t>ÖMER </a:t>
            </a:r>
            <a:r>
              <a:rPr lang="tr-TR" sz="3200" b="1" dirty="0" smtClean="0"/>
              <a:t>ASKERDEN</a:t>
            </a:r>
          </a:p>
          <a:p>
            <a:r>
              <a:rPr lang="tr-TR" sz="3200" b="1" dirty="0" smtClean="0"/>
              <a:t>PİRİ MEHMET PAŞA ORTAOKULU</a:t>
            </a:r>
            <a:endParaRPr lang="tr-TR" sz="3200" b="1" dirty="0"/>
          </a:p>
          <a:p>
            <a:r>
              <a:rPr lang="tr-TR" sz="3200" b="1" dirty="0"/>
              <a:t>UZMAN </a:t>
            </a:r>
            <a:r>
              <a:rPr lang="tr-TR" sz="3200" b="1" dirty="0" smtClean="0"/>
              <a:t>İLKÖĞRETİM MATEMATİK </a:t>
            </a:r>
            <a:r>
              <a:rPr lang="tr-TR" sz="3200" b="1" dirty="0"/>
              <a:t>ÖĞRETMENİ </a:t>
            </a:r>
          </a:p>
          <a:p>
            <a:pPr algn="r"/>
            <a:r>
              <a:rPr lang="tr-TR" sz="3200" b="1" dirty="0"/>
              <a:t>AKSARAY</a:t>
            </a:r>
          </a:p>
          <a:p>
            <a:pPr algn="r"/>
            <a:r>
              <a:rPr lang="tr-TR" sz="3200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840981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45097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81698" y="34836"/>
            <a:ext cx="8882790" cy="9541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ÖRNEK-4:  </a:t>
            </a:r>
            <a:r>
              <a:rPr lang="tr-TR" sz="2800" b="1" dirty="0" smtClean="0"/>
              <a:t>Aşağıdaki geometrik cismin (yapının) soldan görünümü  ve soldan görünüm yapı planını gösteriniz? </a:t>
            </a:r>
            <a:endParaRPr lang="tr-TR" sz="2800" b="1" dirty="0"/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8" y="1064165"/>
            <a:ext cx="2933700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4482" y="1047336"/>
            <a:ext cx="2944813" cy="352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2238" y="1484784"/>
            <a:ext cx="2762250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571586"/>
            <a:ext cx="2733675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288" y="3933056"/>
            <a:ext cx="2743200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2454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45097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179512" y="188640"/>
            <a:ext cx="8784976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5) ÜSTTEN GÖRÜNÜM:         </a:t>
            </a:r>
            <a:r>
              <a:rPr lang="tr-TR" sz="2000" b="1" dirty="0" smtClean="0"/>
              <a:t>Geometrik cisme  (Yapıya) üstten  bakıldığı zaman yapının görünümüdür.(Göründüğü şekildir)</a:t>
            </a: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53" y="996052"/>
            <a:ext cx="3088203" cy="3264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461" y="996052"/>
            <a:ext cx="3065848" cy="3197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317408"/>
            <a:ext cx="2088232" cy="2581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303190"/>
            <a:ext cx="2021210" cy="2554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809892"/>
            <a:ext cx="2088232" cy="2629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39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45097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81698" y="34836"/>
            <a:ext cx="8882790" cy="9541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ÖRNEK-5:      </a:t>
            </a:r>
            <a:r>
              <a:rPr lang="tr-TR" sz="2800" b="1" dirty="0" smtClean="0"/>
              <a:t>Aşağıdaki geometrik cismin (yapının) üstten görünümü  ve üstten görünüm yapı planını gösteriniz? </a:t>
            </a:r>
            <a:endParaRPr lang="tr-TR" sz="2800" b="1" dirty="0"/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8" y="1064165"/>
            <a:ext cx="2933700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5150" y="2012627"/>
            <a:ext cx="2933700" cy="355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233" y="1085765"/>
            <a:ext cx="1756996" cy="2595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602702"/>
            <a:ext cx="1562100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2438" y="3789040"/>
            <a:ext cx="1862010" cy="2787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1062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45097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179512" y="188640"/>
            <a:ext cx="8784976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5) ALTTAN GÖRÜNÜM:         </a:t>
            </a:r>
            <a:r>
              <a:rPr lang="tr-TR" sz="2000" b="1" dirty="0" smtClean="0"/>
              <a:t>Geometrik cisme  (Yapıya) alttan  bakıldığı zaman yapının görünümüdür. (Göründüğü şekildir)</a:t>
            </a: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35" y="1052736"/>
            <a:ext cx="3086413" cy="317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027594"/>
            <a:ext cx="3096344" cy="3174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79994"/>
            <a:ext cx="1872208" cy="2378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294761"/>
            <a:ext cx="1876602" cy="2378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0439" y="3501008"/>
            <a:ext cx="2019452" cy="2781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5195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45097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161256" y="188640"/>
            <a:ext cx="8882790" cy="9541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ÖRNEK-6:  </a:t>
            </a:r>
            <a:r>
              <a:rPr lang="tr-TR" sz="2800" b="1" dirty="0" smtClean="0"/>
              <a:t>Aşağıdaki geometrik cismin (yapının) alttan görünümü  ve alttan görünüm yapı planını gösteriniz? </a:t>
            </a:r>
            <a:endParaRPr lang="tr-TR" sz="2800" b="1" dirty="0"/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56" y="1241357"/>
            <a:ext cx="2682552" cy="3222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6049" y="1987826"/>
            <a:ext cx="2711788" cy="3284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56" y="4529068"/>
            <a:ext cx="1918597" cy="2328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6462" y="1248617"/>
            <a:ext cx="1958120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6461" y="3881223"/>
            <a:ext cx="1958120" cy="2607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2058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229550" y="332656"/>
            <a:ext cx="6628989" cy="14465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8800" b="1" dirty="0" smtClean="0"/>
              <a:t>HAZIRLAYAN</a:t>
            </a:r>
            <a:endParaRPr lang="tr-TR" sz="8800" b="1" dirty="0"/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2555776" y="2636912"/>
            <a:ext cx="914400" cy="914400"/>
          </a:xfrm>
          <a:prstGeom prst="cube">
            <a:avLst>
              <a:gd name="adj" fmla="val 25000"/>
            </a:avLst>
          </a:prstGeom>
          <a:solidFill>
            <a:srgbClr val="969696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r-TR"/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4895816" y="2560801"/>
            <a:ext cx="914400" cy="914400"/>
          </a:xfrm>
          <a:prstGeom prst="cube">
            <a:avLst>
              <a:gd name="adj" fmla="val 25000"/>
            </a:avLst>
          </a:prstGeom>
          <a:solidFill>
            <a:srgbClr val="969696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r-TR"/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162545" y="4018380"/>
            <a:ext cx="8763000" cy="2667000"/>
          </a:xfrm>
          <a:prstGeom prst="wedgeRectCallout">
            <a:avLst>
              <a:gd name="adj1" fmla="val -1241"/>
              <a:gd name="adj2" fmla="val -29463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tr-TR" sz="3200" b="1" dirty="0"/>
              <a:t>ÖMER </a:t>
            </a:r>
            <a:r>
              <a:rPr lang="tr-TR" sz="3200" b="1" dirty="0" smtClean="0"/>
              <a:t>ASKERDEN</a:t>
            </a:r>
          </a:p>
          <a:p>
            <a:r>
              <a:rPr lang="tr-TR" sz="3200" b="1" dirty="0" smtClean="0"/>
              <a:t>PİRİ MEHMET PAŞA ORTAOKULU</a:t>
            </a:r>
            <a:endParaRPr lang="tr-TR" sz="3200" b="1" dirty="0"/>
          </a:p>
          <a:p>
            <a:r>
              <a:rPr lang="tr-TR" sz="3200" b="1" dirty="0"/>
              <a:t>UZMAN </a:t>
            </a:r>
            <a:r>
              <a:rPr lang="tr-TR" sz="3200" b="1" dirty="0" smtClean="0"/>
              <a:t>İLKÖĞRETİM MATEMATİK </a:t>
            </a:r>
            <a:r>
              <a:rPr lang="tr-TR" sz="3200" b="1" dirty="0"/>
              <a:t>ÖĞRETMENİ </a:t>
            </a:r>
          </a:p>
          <a:p>
            <a:pPr algn="r"/>
            <a:r>
              <a:rPr lang="tr-TR" sz="3200" b="1" dirty="0"/>
              <a:t>AKSARAY</a:t>
            </a:r>
          </a:p>
          <a:p>
            <a:pPr algn="r"/>
            <a:r>
              <a:rPr lang="tr-TR" sz="3200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3400332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179512" y="76200"/>
            <a:ext cx="8784976" cy="1120552"/>
          </a:xfrm>
          <a:prstGeom prst="wedgeRectCallout">
            <a:avLst>
              <a:gd name="adj1" fmla="val -18671"/>
              <a:gd name="adj2" fmla="val 24106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tr-TR" sz="2400" b="1" dirty="0">
                <a:solidFill>
                  <a:srgbClr val="FF0000"/>
                </a:solidFill>
              </a:rPr>
              <a:t>GEOMETRİK YAPILARIN </a:t>
            </a:r>
            <a:r>
              <a:rPr lang="tr-TR" sz="2400" b="1" dirty="0" smtClean="0">
                <a:solidFill>
                  <a:srgbClr val="FF0000"/>
                </a:solidFill>
              </a:rPr>
              <a:t>GÖRÜNÜMLERİ:</a:t>
            </a:r>
          </a:p>
          <a:p>
            <a:r>
              <a:rPr lang="tr-TR" sz="2400" b="1" dirty="0" smtClean="0"/>
              <a:t>		Bir yapıyı tarif etmenin bir yolu da farklı yönlerden görünümünü çizmektir.  </a:t>
            </a:r>
            <a:endParaRPr lang="tr-TR" sz="2400" dirty="0" smtClean="0"/>
          </a:p>
          <a:p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179512" y="1392294"/>
            <a:ext cx="8784976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1) ÖNDEN GÖRÜNÜM: </a:t>
            </a:r>
            <a:r>
              <a:rPr lang="tr-TR" sz="2000" b="1" dirty="0" smtClean="0"/>
              <a:t>Geometrik cisme (Yapıya) önden bakıldığı zaman yapının görünümüdür.(Göründüğü şekildir)</a:t>
            </a: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678" y="2492895"/>
            <a:ext cx="3654095" cy="381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348879"/>
            <a:ext cx="3672408" cy="4002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5945097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959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3680613" y="204120"/>
            <a:ext cx="1531188" cy="52322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ÖRNEK-1</a:t>
            </a:r>
            <a:endParaRPr lang="tr-TR" sz="2800" b="1" dirty="0">
              <a:solidFill>
                <a:srgbClr val="FF0000"/>
              </a:solidFill>
            </a:endParaRPr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21" y="256818"/>
            <a:ext cx="3497226" cy="365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9337" y="208257"/>
            <a:ext cx="3440487" cy="3749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411" y="4319559"/>
            <a:ext cx="2438400" cy="201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5945097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6272" y="4340106"/>
            <a:ext cx="2362200" cy="199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7061" y="4161604"/>
            <a:ext cx="2409825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604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61256" y="188640"/>
            <a:ext cx="8882790" cy="9541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ÖRNEK-1:     </a:t>
            </a:r>
            <a:r>
              <a:rPr lang="tr-TR" sz="2800" b="1" dirty="0" smtClean="0"/>
              <a:t>Aşağıdaki geometrik cismin (yapının) önden görünümü  ve önden görünüm yapı planını gösteriniz? </a:t>
            </a:r>
            <a:endParaRPr lang="tr-TR" sz="2800" b="1" dirty="0"/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56" y="1241357"/>
            <a:ext cx="2682552" cy="3222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175762"/>
            <a:ext cx="2711254" cy="3517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5945097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76" y="4489678"/>
            <a:ext cx="1924050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0513" y="1241357"/>
            <a:ext cx="1914525" cy="229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815538"/>
            <a:ext cx="2113249" cy="2586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5809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45097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40399"/>
            <a:ext cx="3240360" cy="3518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79512" y="188640"/>
            <a:ext cx="8784976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2) ARKADAN GÖRÜNÜM: </a:t>
            </a:r>
            <a:r>
              <a:rPr lang="tr-TR" sz="2000" b="1" dirty="0" smtClean="0"/>
              <a:t>Geometrik cisme (Yapıya) arkadan  bakıldığı zaman yapının görünümüdür.(Göründüğü şekildir)</a:t>
            </a: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3059" y="940399"/>
            <a:ext cx="3240360" cy="3605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850368"/>
            <a:ext cx="2124075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711" y="4840843"/>
            <a:ext cx="213360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5663" y="4458810"/>
            <a:ext cx="2028825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9386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45097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81698" y="34836"/>
            <a:ext cx="8882790" cy="9541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ÖRNEK-2:  </a:t>
            </a:r>
            <a:r>
              <a:rPr lang="tr-TR" sz="2800" b="1" dirty="0" smtClean="0"/>
              <a:t>Aşağıdaki geometrik cismin (yapının) arkadan görünümü ve arkadan görünüm yapı planını gösteriniz? </a:t>
            </a:r>
            <a:endParaRPr lang="tr-TR" sz="2800" b="1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0532" y="4178282"/>
            <a:ext cx="2113956" cy="2310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7484" y="4266083"/>
            <a:ext cx="1872208" cy="2574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9692" y="1210483"/>
            <a:ext cx="2711254" cy="3517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9513" y="1181187"/>
            <a:ext cx="1704975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99" y="1177557"/>
            <a:ext cx="2933700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7528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45097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179512" y="188640"/>
            <a:ext cx="8784976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3) SAĞDAN GÖRÜNÜM:     </a:t>
            </a:r>
            <a:r>
              <a:rPr lang="tr-TR" sz="2000" b="1" dirty="0" smtClean="0"/>
              <a:t>Geometrik cisme (Yapıya) sağdan  bakıldığı zaman yapının görünümüdür.(Göründüğü şekildir)</a:t>
            </a: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86" y="1052736"/>
            <a:ext cx="3571875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052736"/>
            <a:ext cx="3552825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52999"/>
            <a:ext cx="2733675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3797" y="4409809"/>
            <a:ext cx="2781300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4751" y="4348386"/>
            <a:ext cx="2686050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1760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45097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81698" y="34836"/>
            <a:ext cx="8882790" cy="9541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ÖRNEK-3:      </a:t>
            </a:r>
            <a:r>
              <a:rPr lang="tr-TR" sz="2800" b="1" dirty="0" smtClean="0"/>
              <a:t>Aşağıdaki geometrik cismin (yapının</a:t>
            </a:r>
            <a:r>
              <a:rPr lang="tr-TR" sz="2800" b="1" dirty="0"/>
              <a:t>) sağdan  </a:t>
            </a:r>
            <a:r>
              <a:rPr lang="tr-TR" sz="2800" b="1" dirty="0" smtClean="0"/>
              <a:t>görünümü  ve sağdan görünüm yapı planını gösteriniz? </a:t>
            </a:r>
            <a:endParaRPr lang="tr-TR" sz="2800" b="1" dirty="0"/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8" y="1064165"/>
            <a:ext cx="2933700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0619" y="1064165"/>
            <a:ext cx="2943225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970" y="1542530"/>
            <a:ext cx="2743200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12" y="4566817"/>
            <a:ext cx="2714625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970" y="4015924"/>
            <a:ext cx="2743200" cy="2472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3885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45097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179512" y="188640"/>
            <a:ext cx="8784976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4) SOLDAN GÖRÜNÜM:     </a:t>
            </a:r>
            <a:r>
              <a:rPr lang="tr-TR" sz="2000" b="1" dirty="0" smtClean="0"/>
              <a:t>Geometrik cisme (Yapıya) soldan  bakıldığı zaman yapının görünümüdür.(Göründüğü şekildir)</a:t>
            </a: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2736"/>
            <a:ext cx="3552825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8788" y="967011"/>
            <a:ext cx="3695700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572000"/>
            <a:ext cx="2686050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495800"/>
            <a:ext cx="2667000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4276" y="4364421"/>
            <a:ext cx="266700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2901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268</Words>
  <Application>Microsoft Office PowerPoint</Application>
  <PresentationFormat>Ekran Gösterisi (4:3)</PresentationFormat>
  <Paragraphs>42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heronmatematik@hotmail.com</dc:creator>
  <cp:lastModifiedBy>heronmatematik@hotmail.com</cp:lastModifiedBy>
  <cp:revision>36</cp:revision>
  <dcterms:created xsi:type="dcterms:W3CDTF">2013-02-24T07:58:12Z</dcterms:created>
  <dcterms:modified xsi:type="dcterms:W3CDTF">2013-02-24T12:58:05Z</dcterms:modified>
</cp:coreProperties>
</file>